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14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3. 3. 2017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023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3. 3. 2017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5383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3. 3. 2017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1261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3. 3. 2017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9751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3. 3. 2017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4455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3. 3. 2017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8530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3. 3. 2017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0318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3. 3. 2017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0305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3. 3. 2017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3537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3. 3. 2017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0557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2834-3A5A-4A2C-AD2C-8EBA3A99DEA7}" type="datetimeFigureOut">
              <a:rPr lang="cs-CZ" smtClean="0"/>
              <a:t>3. 3. 2017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5783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42834-3A5A-4A2C-AD2C-8EBA3A99DEA7}" type="datetimeFigureOut">
              <a:rPr lang="cs-CZ" smtClean="0"/>
              <a:t>3. 3. 2017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D4F4E-75C0-4072-9D13-FD0EC53534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2569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11757" y="1631290"/>
            <a:ext cx="602040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800" b="1" dirty="0" smtClean="0">
                <a:solidFill>
                  <a:schemeClr val="bg1"/>
                </a:solidFill>
                <a:latin typeface="Myriad Pro" panose="020B0503030403020204" pitchFamily="34" charset="0"/>
              </a:rPr>
              <a:t>NÁZEV PREZENTACE</a:t>
            </a:r>
          </a:p>
          <a:p>
            <a:pPr algn="ctr"/>
            <a:endParaRPr lang="cs-CZ" sz="4800" b="1" dirty="0">
              <a:solidFill>
                <a:schemeClr val="bg1"/>
              </a:solidFill>
              <a:latin typeface="Myriad Pro" panose="020B0503030403020204" pitchFamily="34" charset="0"/>
            </a:endParaRPr>
          </a:p>
          <a:p>
            <a:pPr algn="ctr"/>
            <a:r>
              <a:rPr lang="cs-CZ" sz="3200" b="1" dirty="0" smtClean="0">
                <a:solidFill>
                  <a:schemeClr val="bg1"/>
                </a:solidFill>
                <a:latin typeface="Myriad Pro" panose="020B0503030403020204" pitchFamily="34" charset="0"/>
              </a:rPr>
              <a:t>Jméno prezentujícího</a:t>
            </a:r>
          </a:p>
        </p:txBody>
      </p:sp>
    </p:spTree>
    <p:extLst>
      <p:ext uri="{BB962C8B-B14F-4D97-AF65-F5344CB8AC3E}">
        <p14:creationId xmlns:p14="http://schemas.microsoft.com/office/powerpoint/2010/main" val="2447076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809128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4</Words>
  <Application>Microsoft Office PowerPoint</Application>
  <PresentationFormat>Předvádění na obrazovce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Myriad Pro</vt:lpstr>
      <vt:lpstr>Motiv Office</vt:lpstr>
      <vt:lpstr>Prezentace aplikace PowerPoint</vt:lpstr>
      <vt:lpstr>Prezentace aplikace PowerPoint</vt:lpstr>
    </vt:vector>
  </TitlesOfParts>
  <Company>Česká zemědělská univerzita v Praze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dekojova</dc:creator>
  <cp:lastModifiedBy>dekojova</cp:lastModifiedBy>
  <cp:revision>6</cp:revision>
  <dcterms:created xsi:type="dcterms:W3CDTF">2017-02-17T12:36:07Z</dcterms:created>
  <dcterms:modified xsi:type="dcterms:W3CDTF">2017-03-03T07:31:15Z</dcterms:modified>
</cp:coreProperties>
</file>