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4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38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6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75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5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53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31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30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3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5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78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2834-3A5A-4A2C-AD2C-8EBA3A99DEA7}" type="datetimeFigureOut">
              <a:rPr lang="cs-CZ" smtClean="0"/>
              <a:t>24. 2. 2017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56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1757" y="1631290"/>
            <a:ext cx="60204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NÁZEV PREZENTACE</a:t>
            </a:r>
          </a:p>
          <a:p>
            <a:pPr algn="ctr"/>
            <a:endParaRPr lang="cs-CZ" sz="4800" b="1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Jméno prezentujícího</a:t>
            </a:r>
          </a:p>
        </p:txBody>
      </p:sp>
    </p:spTree>
    <p:extLst>
      <p:ext uri="{BB962C8B-B14F-4D97-AF65-F5344CB8AC3E}">
        <p14:creationId xmlns:p14="http://schemas.microsoft.com/office/powerpoint/2010/main" val="244707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091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</Words>
  <Application>Microsoft Office PowerPoint</Application>
  <PresentationFormat>Předvádění na obrazovce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Motiv Office</vt:lpstr>
      <vt:lpstr>Prezentace aplikace PowerPoint</vt:lpstr>
      <vt:lpstr>Prezentace aplikace PowerPoint</vt:lpstr>
    </vt:vector>
  </TitlesOfParts>
  <Company>Česká zemědělská univerzita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dekojova</dc:creator>
  <cp:lastModifiedBy>dekojova</cp:lastModifiedBy>
  <cp:revision>5</cp:revision>
  <dcterms:created xsi:type="dcterms:W3CDTF">2017-02-17T12:36:07Z</dcterms:created>
  <dcterms:modified xsi:type="dcterms:W3CDTF">2017-02-24T10:33:40Z</dcterms:modified>
</cp:coreProperties>
</file>