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7" r:id="rId2"/>
    <p:sldId id="25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7187A-935F-48AB-A42C-080FD9BC147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99C64-D70E-4BE9-BA5A-0D43F1A8F3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15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6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75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53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3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3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3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2834-3A5A-4A2C-AD2C-8EBA3A99DEA7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5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75181" y="1375258"/>
            <a:ext cx="60204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PRESENTATION</a:t>
            </a:r>
          </a:p>
          <a:p>
            <a:pPr algn="ctr"/>
            <a:r>
              <a:rPr lang="cs-CZ" sz="4800" b="1" smtClean="0">
                <a:solidFill>
                  <a:schemeClr val="bg1"/>
                </a:solidFill>
                <a:latin typeface="Myriad Pro" panose="020B0503030403020204" pitchFamily="34" charset="0"/>
              </a:rPr>
              <a:t>TITLE</a:t>
            </a:r>
            <a:endParaRPr lang="cs-CZ" sz="48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cs-CZ" sz="3200" b="1" dirty="0" err="1" smtClean="0">
                <a:solidFill>
                  <a:schemeClr val="bg1"/>
                </a:solidFill>
                <a:latin typeface="Myriad Pro" panose="020B0503030403020204" pitchFamily="34" charset="0"/>
              </a:rPr>
              <a:t>Name</a:t>
            </a:r>
            <a:endParaRPr lang="cs-CZ" sz="32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091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</Words>
  <Application>Microsoft Office PowerPoint</Application>
  <PresentationFormat>Předvádění na obrazovce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Motiv Office</vt:lpstr>
      <vt:lpstr>Prezentace aplikace PowerPoint</vt:lpstr>
      <vt:lpstr>Prezentace aplikace PowerPoint</vt:lpstr>
    </vt:vector>
  </TitlesOfParts>
  <Company>Česká zemědělská univerzita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dekojova</dc:creator>
  <cp:lastModifiedBy>dekojova</cp:lastModifiedBy>
  <cp:revision>7</cp:revision>
  <cp:lastPrinted>2017-02-27T08:09:37Z</cp:lastPrinted>
  <dcterms:created xsi:type="dcterms:W3CDTF">2017-02-17T12:36:07Z</dcterms:created>
  <dcterms:modified xsi:type="dcterms:W3CDTF">2017-02-27T08:09:42Z</dcterms:modified>
</cp:coreProperties>
</file>