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"/>
  </p:handoutMasterIdLst>
  <p:sldIdLst>
    <p:sldId id="257" r:id="rId2"/>
    <p:sldId id="256" r:id="rId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4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7187A-935F-48AB-A42C-080FD9BC147D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99C64-D70E-4BE9-BA5A-0D43F1A8F3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1154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23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38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26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97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445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53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31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305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53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557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78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42834-3A5A-4A2C-AD2C-8EBA3A99DEA7}" type="datetimeFigureOut">
              <a:rPr lang="cs-CZ" smtClean="0"/>
              <a:t>27. 2. 2017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56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675181" y="1375258"/>
            <a:ext cx="60204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 smtClean="0">
                <a:solidFill>
                  <a:schemeClr val="bg1"/>
                </a:solidFill>
                <a:latin typeface="Myriad Pro" panose="020B0503030403020204" pitchFamily="34" charset="0"/>
              </a:rPr>
              <a:t>PRESENTATION</a:t>
            </a:r>
          </a:p>
          <a:p>
            <a:pPr algn="ctr"/>
            <a:r>
              <a:rPr lang="cs-CZ" sz="4800" b="1" smtClean="0">
                <a:solidFill>
                  <a:schemeClr val="bg1"/>
                </a:solidFill>
                <a:latin typeface="Myriad Pro" panose="020B0503030403020204" pitchFamily="34" charset="0"/>
              </a:rPr>
              <a:t>TITLE</a:t>
            </a:r>
            <a:endParaRPr lang="cs-CZ" sz="4800" b="1" dirty="0" smtClean="0">
              <a:solidFill>
                <a:schemeClr val="bg1"/>
              </a:solidFill>
              <a:latin typeface="Myriad Pro" panose="020B0503030403020204" pitchFamily="34" charset="0"/>
            </a:endParaRPr>
          </a:p>
          <a:p>
            <a:pPr algn="ctr"/>
            <a:endParaRPr lang="cs-CZ" sz="4800" b="1" dirty="0" smtClean="0">
              <a:solidFill>
                <a:schemeClr val="bg1"/>
              </a:solidFill>
              <a:latin typeface="Myriad Pro" panose="020B0503030403020204" pitchFamily="34" charset="0"/>
            </a:endParaRPr>
          </a:p>
          <a:p>
            <a:pPr algn="ctr"/>
            <a:r>
              <a:rPr lang="cs-CZ" sz="3200" b="1" dirty="0" err="1" smtClean="0">
                <a:solidFill>
                  <a:schemeClr val="bg1"/>
                </a:solidFill>
                <a:latin typeface="Myriad Pro" panose="020B0503030403020204" pitchFamily="34" charset="0"/>
              </a:rPr>
              <a:t>Name</a:t>
            </a:r>
            <a:endParaRPr lang="cs-CZ" sz="3200" b="1" dirty="0" smtClean="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076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80912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</Words>
  <Application>Microsoft Office PowerPoint</Application>
  <PresentationFormat>Předvádění na obrazovce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Myriad Pro</vt:lpstr>
      <vt:lpstr>Motiv Office</vt:lpstr>
      <vt:lpstr>Prezentace aplikace PowerPoint</vt:lpstr>
      <vt:lpstr>Prezentace aplikace PowerPoint</vt:lpstr>
    </vt:vector>
  </TitlesOfParts>
  <Company>Česká zemědělská univerzita v Praze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dekojova</dc:creator>
  <cp:lastModifiedBy>dekojova</cp:lastModifiedBy>
  <cp:revision>7</cp:revision>
  <cp:lastPrinted>2017-02-27T08:09:37Z</cp:lastPrinted>
  <dcterms:created xsi:type="dcterms:W3CDTF">2017-02-17T12:36:07Z</dcterms:created>
  <dcterms:modified xsi:type="dcterms:W3CDTF">2017-02-27T08:09:42Z</dcterms:modified>
</cp:coreProperties>
</file>